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59" r:id="rId6"/>
    <p:sldId id="266" r:id="rId7"/>
    <p:sldId id="267" r:id="rId8"/>
    <p:sldId id="270" r:id="rId9"/>
    <p:sldId id="271" r:id="rId10"/>
    <p:sldId id="274" r:id="rId11"/>
    <p:sldId id="272" r:id="rId12"/>
    <p:sldId id="273" r:id="rId13"/>
    <p:sldId id="282" r:id="rId14"/>
    <p:sldId id="275" r:id="rId15"/>
    <p:sldId id="262" r:id="rId16"/>
    <p:sldId id="264" r:id="rId17"/>
    <p:sldId id="281" r:id="rId18"/>
    <p:sldId id="283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8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3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F3F3931-F12C-4AA0-AEE7-EC615CBFC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0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2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9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2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1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6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7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90B4B-E6EF-4517-9465-8AAE64C59ADA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90237-6D77-41BF-A00C-DF0BCE6CAA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0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0.jpeg"/><Relationship Id="rId1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5.jpeg"/><Relationship Id="rId17" Type="http://schemas.openxmlformats.org/officeDocument/2006/relationships/image" Target="../media/image24.jpeg"/><Relationship Id="rId2" Type="http://schemas.openxmlformats.org/officeDocument/2006/relationships/audio" Target="../media/audio1.wav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22.jpeg"/><Relationship Id="rId10" Type="http://schemas.openxmlformats.org/officeDocument/2006/relationships/audio" Target="../media/audio9.wav"/><Relationship Id="rId19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audio" Target="../media/media4.wma"/><Relationship Id="rId11" Type="http://schemas.openxmlformats.org/officeDocument/2006/relationships/image" Target="../media/image11.png"/><Relationship Id="rId5" Type="http://schemas.microsoft.com/office/2007/relationships/media" Target="../media/media4.wma"/><Relationship Id="rId10" Type="http://schemas.openxmlformats.org/officeDocument/2006/relationships/image" Target="../media/image10.png"/><Relationship Id="rId4" Type="http://schemas.openxmlformats.org/officeDocument/2006/relationships/audio" Target="../media/media3.wma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wma"/><Relationship Id="rId7" Type="http://schemas.openxmlformats.org/officeDocument/2006/relationships/slideLayout" Target="../slideLayouts/slideLayout2.xml"/><Relationship Id="rId12" Type="http://schemas.openxmlformats.org/officeDocument/2006/relationships/slide" Target="slide1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media7.wma"/><Relationship Id="rId11" Type="http://schemas.openxmlformats.org/officeDocument/2006/relationships/image" Target="../media/image11.png"/><Relationship Id="rId5" Type="http://schemas.microsoft.com/office/2007/relationships/media" Target="../media/media7.wma"/><Relationship Id="rId10" Type="http://schemas.openxmlformats.org/officeDocument/2006/relationships/image" Target="../media/image14.png"/><Relationship Id="rId4" Type="http://schemas.openxmlformats.org/officeDocument/2006/relationships/audio" Target="../media/media6.wma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5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8553" y="1674674"/>
            <a:ext cx="64620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WELCOME TEACHERS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 CLASS 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3D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6904" y="4584142"/>
            <a:ext cx="6439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Teacher: </a:t>
            </a:r>
            <a:r>
              <a:rPr lang="en-US" sz="3600" dirty="0" smtClean="0"/>
              <a:t>Cao </a:t>
            </a:r>
            <a:r>
              <a:rPr lang="en-US" sz="3600" dirty="0" err="1" smtClean="0"/>
              <a:t>Thi</a:t>
            </a:r>
            <a:r>
              <a:rPr lang="en-US" sz="3600" dirty="0" smtClean="0"/>
              <a:t> </a:t>
            </a:r>
            <a:r>
              <a:rPr lang="en-US" sz="3600" dirty="0" err="1" smtClean="0"/>
              <a:t>Dat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36623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" y="-5683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545464"/>
            <a:ext cx="3773510" cy="3527403"/>
          </a:xfrm>
          <a:prstGeom prst="rect">
            <a:avLst/>
          </a:prstGeom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9208394" y="5550794"/>
            <a:ext cx="734096" cy="412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04" y="1545464"/>
            <a:ext cx="3868125" cy="35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" y="-5683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89" y="1160433"/>
            <a:ext cx="3876082" cy="3719904"/>
          </a:xfrm>
          <a:prstGeom prst="rect">
            <a:avLst/>
          </a:prstGeom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169758" y="5615189"/>
            <a:ext cx="811369" cy="502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55" y="1160433"/>
            <a:ext cx="4141614" cy="371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0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1171977"/>
            <a:ext cx="3850783" cy="3702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1171977"/>
            <a:ext cx="3916184" cy="37022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28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2" y="961808"/>
            <a:ext cx="5151550" cy="38420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5537916" y="4984122"/>
            <a:ext cx="3142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pets</a:t>
            </a:r>
            <a:endParaRPr lang="en-US" sz="4400" b="1"/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9118242" y="5164429"/>
            <a:ext cx="669702" cy="502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4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3493" y="759856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a cat</a:t>
            </a:r>
            <a:endParaRPr lang="en-US" sz="4800"/>
          </a:p>
        </p:txBody>
      </p:sp>
      <p:sp>
        <p:nvSpPr>
          <p:cNvPr id="6" name="Rectangle 5"/>
          <p:cNvSpPr/>
          <p:nvPr/>
        </p:nvSpPr>
        <p:spPr>
          <a:xfrm>
            <a:off x="4034086" y="174091"/>
            <a:ext cx="2526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 words</a:t>
            </a:r>
            <a:endParaRPr lang="en-US" sz="4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8466" y="1375893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a dog</a:t>
            </a:r>
            <a:endParaRPr lang="en-US" sz="4800"/>
          </a:p>
        </p:txBody>
      </p:sp>
      <p:sp>
        <p:nvSpPr>
          <p:cNvPr id="8" name="TextBox 7"/>
          <p:cNvSpPr txBox="1"/>
          <p:nvPr/>
        </p:nvSpPr>
        <p:spPr>
          <a:xfrm>
            <a:off x="1208466" y="2032719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a parrot</a:t>
            </a:r>
            <a:endParaRPr lang="en-US" sz="4800"/>
          </a:p>
        </p:txBody>
      </p:sp>
      <p:sp>
        <p:nvSpPr>
          <p:cNvPr id="9" name="TextBox 8"/>
          <p:cNvSpPr txBox="1"/>
          <p:nvPr/>
        </p:nvSpPr>
        <p:spPr>
          <a:xfrm>
            <a:off x="1208466" y="2676661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a rabbit</a:t>
            </a:r>
            <a:endParaRPr lang="en-US" sz="4800"/>
          </a:p>
        </p:txBody>
      </p:sp>
      <p:sp>
        <p:nvSpPr>
          <p:cNvPr id="10" name="TextBox 9"/>
          <p:cNvSpPr txBox="1"/>
          <p:nvPr/>
        </p:nvSpPr>
        <p:spPr>
          <a:xfrm>
            <a:off x="1221345" y="3307728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a goldfish</a:t>
            </a:r>
            <a:endParaRPr lang="en-US" sz="4800"/>
          </a:p>
        </p:txBody>
      </p:sp>
      <p:sp>
        <p:nvSpPr>
          <p:cNvPr id="11" name="Rectangle 10"/>
          <p:cNvSpPr/>
          <p:nvPr/>
        </p:nvSpPr>
        <p:spPr>
          <a:xfrm>
            <a:off x="4234720" y="4010523"/>
            <a:ext cx="21255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Structure</a:t>
            </a:r>
            <a:endParaRPr lang="en-US" sz="40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139" y="4544102"/>
            <a:ext cx="627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Do you have any </a:t>
            </a:r>
            <a:r>
              <a:rPr lang="en-US" sz="4800" u="sng" smtClean="0">
                <a:solidFill>
                  <a:srgbClr val="C00000"/>
                </a:solidFill>
              </a:rPr>
              <a:t>pets</a:t>
            </a:r>
            <a:r>
              <a:rPr lang="en-US" sz="4800" smtClean="0"/>
              <a:t>?</a:t>
            </a:r>
            <a:endParaRPr lang="en-US" sz="4800"/>
          </a:p>
        </p:txBody>
      </p:sp>
      <p:sp>
        <p:nvSpPr>
          <p:cNvPr id="15" name="Right Arrow 14"/>
          <p:cNvSpPr/>
          <p:nvPr/>
        </p:nvSpPr>
        <p:spPr>
          <a:xfrm>
            <a:off x="1970470" y="5743977"/>
            <a:ext cx="798490" cy="20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45476" y="5251988"/>
            <a:ext cx="311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Yes, I do.</a:t>
            </a:r>
            <a:endParaRPr lang="en-US" sz="4000"/>
          </a:p>
        </p:txBody>
      </p:sp>
      <p:sp>
        <p:nvSpPr>
          <p:cNvPr id="17" name="TextBox 16"/>
          <p:cNvSpPr txBox="1"/>
          <p:nvPr/>
        </p:nvSpPr>
        <p:spPr>
          <a:xfrm>
            <a:off x="3243328" y="5829392"/>
            <a:ext cx="311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No, I don't.</a:t>
            </a:r>
            <a:endParaRPr lang="en-US" sz="4000"/>
          </a:p>
        </p:txBody>
      </p:sp>
      <p:sp>
        <p:nvSpPr>
          <p:cNvPr id="18" name="Right Arrow 17">
            <a:hlinkClick r:id="rId2" action="ppaction://hlinksldjump"/>
          </p:cNvPr>
          <p:cNvSpPr/>
          <p:nvPr/>
        </p:nvSpPr>
        <p:spPr>
          <a:xfrm flipV="1">
            <a:off x="4443211" y="1068944"/>
            <a:ext cx="1208473" cy="1610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hlinkClick r:id="rId3" action="ppaction://hlinksldjump"/>
          </p:cNvPr>
          <p:cNvSpPr/>
          <p:nvPr/>
        </p:nvSpPr>
        <p:spPr>
          <a:xfrm flipV="1">
            <a:off x="4428184" y="1697863"/>
            <a:ext cx="1208473" cy="1610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hlinkClick r:id="rId4" action="ppaction://hlinksldjump"/>
          </p:cNvPr>
          <p:cNvSpPr/>
          <p:nvPr/>
        </p:nvSpPr>
        <p:spPr>
          <a:xfrm flipV="1">
            <a:off x="4441063" y="2328929"/>
            <a:ext cx="1208473" cy="1610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hlinkClick r:id="rId5" action="ppaction://hlinksldjump"/>
          </p:cNvPr>
          <p:cNvSpPr/>
          <p:nvPr/>
        </p:nvSpPr>
        <p:spPr>
          <a:xfrm flipV="1">
            <a:off x="4441063" y="2972870"/>
            <a:ext cx="1208473" cy="1610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flipV="1">
            <a:off x="4453942" y="3616813"/>
            <a:ext cx="1208473" cy="16109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63055" y="770587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 cats</a:t>
            </a:r>
            <a:endParaRPr lang="en-US" sz="4800"/>
          </a:p>
        </p:txBody>
      </p:sp>
      <p:sp>
        <p:nvSpPr>
          <p:cNvPr id="24" name="TextBox 23"/>
          <p:cNvSpPr txBox="1"/>
          <p:nvPr/>
        </p:nvSpPr>
        <p:spPr>
          <a:xfrm>
            <a:off x="6383632" y="1335113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 dogs</a:t>
            </a:r>
            <a:endParaRPr lang="en-US" sz="4800"/>
          </a:p>
        </p:txBody>
      </p:sp>
      <p:sp>
        <p:nvSpPr>
          <p:cNvPr id="25" name="TextBox 24"/>
          <p:cNvSpPr txBox="1"/>
          <p:nvPr/>
        </p:nvSpPr>
        <p:spPr>
          <a:xfrm>
            <a:off x="6203327" y="1927537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 parrots</a:t>
            </a:r>
            <a:endParaRPr lang="en-US" sz="4800"/>
          </a:p>
        </p:txBody>
      </p:sp>
      <p:sp>
        <p:nvSpPr>
          <p:cNvPr id="26" name="TextBox 25"/>
          <p:cNvSpPr txBox="1"/>
          <p:nvPr/>
        </p:nvSpPr>
        <p:spPr>
          <a:xfrm>
            <a:off x="6241964" y="2545725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 rabbits</a:t>
            </a:r>
            <a:endParaRPr lang="en-US" sz="4800"/>
          </a:p>
        </p:txBody>
      </p:sp>
      <p:sp>
        <p:nvSpPr>
          <p:cNvPr id="27" name="TextBox 26"/>
          <p:cNvSpPr txBox="1"/>
          <p:nvPr/>
        </p:nvSpPr>
        <p:spPr>
          <a:xfrm>
            <a:off x="6177569" y="3202548"/>
            <a:ext cx="336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 </a:t>
            </a:r>
            <a:r>
              <a:rPr lang="en-US" sz="4800" smtClean="0">
                <a:solidFill>
                  <a:srgbClr val="FF0000"/>
                </a:solidFill>
              </a:rPr>
              <a:t>goldfish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28" name="Left Arrow 27">
            <a:hlinkClick r:id="rId6" action="ppaction://hlinksldjump"/>
          </p:cNvPr>
          <p:cNvSpPr/>
          <p:nvPr/>
        </p:nvSpPr>
        <p:spPr>
          <a:xfrm>
            <a:off x="404734" y="344774"/>
            <a:ext cx="509666" cy="4197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0" y="-1312"/>
            <a:ext cx="12179120" cy="68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C:\Users\Administrator\Downloads\New Folder\th (1)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05" y="959370"/>
            <a:ext cx="2413416" cy="152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04" y="3980533"/>
            <a:ext cx="2534397" cy="14496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69" y="2509744"/>
            <a:ext cx="2453605" cy="153049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15" y="3920960"/>
            <a:ext cx="2519441" cy="1509202"/>
          </a:xfrm>
          <a:prstGeom prst="rect">
            <a:avLst/>
          </a:prstGeom>
        </p:spPr>
      </p:pic>
      <p:pic>
        <p:nvPicPr>
          <p:cNvPr id="40" name="Content Placeholder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04" y="2450039"/>
            <a:ext cx="2499396" cy="14582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23" y="912815"/>
            <a:ext cx="2499396" cy="1526229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141670"/>
            <a:ext cx="4953000" cy="715963"/>
          </a:xfrm>
        </p:spPr>
        <p:txBody>
          <a:bodyPr>
            <a:normAutofit fontScale="90000"/>
          </a:bodyPr>
          <a:lstStyle/>
          <a:p>
            <a:r>
              <a:rPr lang="en-US" sz="6000" b="1">
                <a:solidFill>
                  <a:srgbClr val="FF0000"/>
                </a:solidFill>
                <a:latin typeface="Angiang" pitchFamily="2" charset="0"/>
              </a:rPr>
              <a:t>Lucky stars</a:t>
            </a: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2400300" y="876690"/>
            <a:ext cx="2596958" cy="1573349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4991100" y="899409"/>
            <a:ext cx="2514600" cy="1573518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7466" name="Rectangle 58"/>
          <p:cNvSpPr>
            <a:spLocks noChangeArrowheads="1"/>
          </p:cNvSpPr>
          <p:nvPr/>
        </p:nvSpPr>
        <p:spPr bwMode="auto">
          <a:xfrm>
            <a:off x="4953000" y="2444643"/>
            <a:ext cx="2514600" cy="152400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17467" name="Rectangle 59"/>
          <p:cNvSpPr>
            <a:spLocks noChangeArrowheads="1"/>
          </p:cNvSpPr>
          <p:nvPr/>
        </p:nvSpPr>
        <p:spPr bwMode="auto">
          <a:xfrm>
            <a:off x="7467600" y="2457454"/>
            <a:ext cx="2606004" cy="152400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17468" name="Rectangle 60"/>
          <p:cNvSpPr>
            <a:spLocks noChangeArrowheads="1"/>
          </p:cNvSpPr>
          <p:nvPr/>
        </p:nvSpPr>
        <p:spPr bwMode="auto">
          <a:xfrm>
            <a:off x="2415289" y="3886200"/>
            <a:ext cx="2560085" cy="152400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7</a:t>
            </a:r>
          </a:p>
        </p:txBody>
      </p:sp>
      <p:sp>
        <p:nvSpPr>
          <p:cNvPr id="17470" name="Rectangle 62"/>
          <p:cNvSpPr>
            <a:spLocks noChangeArrowheads="1"/>
          </p:cNvSpPr>
          <p:nvPr/>
        </p:nvSpPr>
        <p:spPr bwMode="auto">
          <a:xfrm>
            <a:off x="7496651" y="3972087"/>
            <a:ext cx="2590800" cy="1458075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9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1985552" y="5410201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Group 1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1985552" y="6232526"/>
            <a:ext cx="20530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Group 2</a:t>
            </a:r>
          </a:p>
        </p:txBody>
      </p:sp>
      <p:pic>
        <p:nvPicPr>
          <p:cNvPr id="5148" name="Picture 28" descr="Magnolia-01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1722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29" descr="rose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410200"/>
            <a:ext cx="1047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0" descr="rose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16443"/>
            <a:ext cx="1047750" cy="60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31" descr="rose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30" y="5410200"/>
            <a:ext cx="1047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33" descr="Magnolia-01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62484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Magnolia-01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1722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5" name="Picture 35" descr="Magnolia-01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484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32" descr="rose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093" y="5410200"/>
            <a:ext cx="1047750" cy="60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2" descr="rose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08" y="5312595"/>
            <a:ext cx="1020302" cy="7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5" descr="Magnolia-01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1722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5" descr="Magnolia-01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248400"/>
            <a:ext cx="106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84" name="Text Box 76"/>
          <p:cNvSpPr txBox="1">
            <a:spLocks noChangeArrowheads="1"/>
          </p:cNvSpPr>
          <p:nvPr/>
        </p:nvSpPr>
        <p:spPr bwMode="auto">
          <a:xfrm>
            <a:off x="2193925" y="5668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17485" name="AutoShape 77"/>
          <p:cNvSpPr>
            <a:spLocks noChangeArrowheads="1"/>
          </p:cNvSpPr>
          <p:nvPr/>
        </p:nvSpPr>
        <p:spPr bwMode="auto">
          <a:xfrm>
            <a:off x="8001000" y="914400"/>
            <a:ext cx="1828800" cy="13716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86" name="AutoShape 78"/>
          <p:cNvSpPr>
            <a:spLocks noChangeArrowheads="1"/>
          </p:cNvSpPr>
          <p:nvPr/>
        </p:nvSpPr>
        <p:spPr bwMode="auto">
          <a:xfrm>
            <a:off x="2819400" y="2514600"/>
            <a:ext cx="1828800" cy="13716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87" name="AutoShape 79"/>
          <p:cNvSpPr>
            <a:spLocks noChangeArrowheads="1"/>
          </p:cNvSpPr>
          <p:nvPr/>
        </p:nvSpPr>
        <p:spPr bwMode="auto">
          <a:xfrm>
            <a:off x="5334000" y="4038600"/>
            <a:ext cx="1828800" cy="13716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88" name="Rectangle 80"/>
          <p:cNvSpPr>
            <a:spLocks noChangeArrowheads="1"/>
          </p:cNvSpPr>
          <p:nvPr/>
        </p:nvSpPr>
        <p:spPr bwMode="auto">
          <a:xfrm>
            <a:off x="7482590" y="929390"/>
            <a:ext cx="2590800" cy="1524000"/>
          </a:xfrm>
          <a:prstGeom prst="rect">
            <a:avLst/>
          </a:prstGeom>
          <a:solidFill>
            <a:srgbClr val="0066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3300"/>
                </a:solidFill>
              </a:rPr>
              <a:t>3</a:t>
            </a:r>
            <a:endParaRPr lang="en-US" sz="4000" b="1" dirty="0">
              <a:solidFill>
                <a:srgbClr val="FF3300"/>
              </a:solidFill>
            </a:endParaRPr>
          </a:p>
        </p:txBody>
      </p:sp>
      <p:sp>
        <p:nvSpPr>
          <p:cNvPr id="17489" name="Rectangle 81"/>
          <p:cNvSpPr>
            <a:spLocks noChangeArrowheads="1"/>
          </p:cNvSpPr>
          <p:nvPr/>
        </p:nvSpPr>
        <p:spPr bwMode="auto">
          <a:xfrm>
            <a:off x="2415289" y="2399306"/>
            <a:ext cx="2552701" cy="1563738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17490" name="Rectangle 82"/>
          <p:cNvSpPr>
            <a:spLocks noChangeArrowheads="1"/>
          </p:cNvSpPr>
          <p:nvPr/>
        </p:nvSpPr>
        <p:spPr bwMode="auto">
          <a:xfrm>
            <a:off x="4953000" y="3886200"/>
            <a:ext cx="2590800" cy="152400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3300"/>
                </a:solidFill>
              </a:rPr>
              <a:t>8</a:t>
            </a:r>
          </a:p>
        </p:txBody>
      </p:sp>
      <p:pic>
        <p:nvPicPr>
          <p:cNvPr id="5" name="Picture 32" descr="rose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646" y="5281748"/>
            <a:ext cx="1047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8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7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3000"/>
                                        <p:tgtEl>
                                          <p:spTgt spid="17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6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7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8" dur="3000"/>
                                        <p:tgtEl>
                                          <p:spTgt spid="17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6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7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4" dur="3000"/>
                                        <p:tgtEl>
                                          <p:spTgt spid="17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0" dur="3000"/>
                                        <p:tgtEl>
                                          <p:spTgt spid="17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7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6" dur="2000"/>
                                        <p:tgtEl>
                                          <p:spTgt spid="17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6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7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3000"/>
                                        <p:tgtEl>
                                          <p:spTgt spid="17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0"/>
                                        <p:tgtEl>
                                          <p:spTgt spid="17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3000"/>
                                        <p:tgtEl>
                                          <p:spTgt spid="17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6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7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0" dur="3000"/>
                                        <p:tgtEl>
                                          <p:spTgt spid="17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7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0"/>
                                        <p:tgtEl>
                                          <p:spTgt spid="17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0"/>
                                        <p:tgtEl>
                                          <p:spTgt spid="17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7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7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0"/>
                                        <p:tgtEl>
                                          <p:spTgt spid="17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0"/>
                                        <p:tgtEl>
                                          <p:spTgt spid="17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90"/>
                  </p:tgtEl>
                </p:cond>
              </p:nextCondLst>
            </p:seq>
          </p:childTnLst>
        </p:cTn>
      </p:par>
    </p:tnLst>
    <p:bldLst>
      <p:bldP spid="17462" grpId="0" animBg="1"/>
      <p:bldP spid="17463" grpId="0" animBg="1"/>
      <p:bldP spid="17466" grpId="0" animBg="1"/>
      <p:bldP spid="17467" grpId="0" animBg="1"/>
      <p:bldP spid="17468" grpId="0" animBg="1"/>
      <p:bldP spid="17470" grpId="0" animBg="1"/>
      <p:bldP spid="17488" grpId="0" animBg="1"/>
      <p:bldP spid="17489" grpId="0" animBg="1"/>
      <p:bldP spid="174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" y="9595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29338" y="1206117"/>
            <a:ext cx="3362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8271" y="2442754"/>
            <a:ext cx="823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-Practice model about :Have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34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80016" y="1685881"/>
            <a:ext cx="30592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GOODBYE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0468" y="2967335"/>
            <a:ext cx="70105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FOR</a:t>
            </a:r>
          </a:p>
          <a:p>
            <a:pPr algn="ctr"/>
            <a:r>
              <a:rPr lang="en-U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YOUR ATTENTION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1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ffin Songs - Hello+ - nursery rhymes &amp; children songs with lyrics - muffin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4320"/>
            <a:ext cx="12192000" cy="58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7751" y="44970"/>
            <a:ext cx="598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Sing “Hello” song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6679" y="3567020"/>
            <a:ext cx="59509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JUMBLED WORDS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8495" y="2249390"/>
            <a:ext cx="5177307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GAME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67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6073" y="1690688"/>
            <a:ext cx="493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1</a:t>
            </a:r>
            <a:r>
              <a:rPr lang="en-US" sz="5400" smtClean="0"/>
              <a:t>.  o  u   s  h  e </a:t>
            </a:r>
            <a:endParaRPr lang="en-US" sz="5400"/>
          </a:p>
        </p:txBody>
      </p:sp>
      <p:sp>
        <p:nvSpPr>
          <p:cNvPr id="6" name="TextBox 5"/>
          <p:cNvSpPr txBox="1"/>
          <p:nvPr/>
        </p:nvSpPr>
        <p:spPr>
          <a:xfrm>
            <a:off x="1916804" y="2783240"/>
            <a:ext cx="493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2.</a:t>
            </a:r>
            <a:r>
              <a:rPr lang="en-US" sz="5400" smtClean="0"/>
              <a:t>  u  s  e  m  o</a:t>
            </a:r>
            <a:endParaRPr lang="en-US" sz="5400"/>
          </a:p>
        </p:txBody>
      </p:sp>
      <p:sp>
        <p:nvSpPr>
          <p:cNvPr id="7" name="TextBox 6"/>
          <p:cNvSpPr txBox="1"/>
          <p:nvPr/>
        </p:nvSpPr>
        <p:spPr>
          <a:xfrm>
            <a:off x="1903925" y="3813549"/>
            <a:ext cx="493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3</a:t>
            </a:r>
            <a:r>
              <a:rPr lang="en-US" sz="4400" smtClean="0"/>
              <a:t>.  </a:t>
            </a:r>
            <a:r>
              <a:rPr lang="en-US" sz="5400" smtClean="0"/>
              <a:t>i  p  s  h </a:t>
            </a:r>
            <a:endParaRPr lang="en-US" sz="4400"/>
          </a:p>
        </p:txBody>
      </p:sp>
      <p:sp>
        <p:nvSpPr>
          <p:cNvPr id="8" name="TextBox 7"/>
          <p:cNvSpPr txBox="1"/>
          <p:nvPr/>
        </p:nvSpPr>
        <p:spPr>
          <a:xfrm>
            <a:off x="1916804" y="4856740"/>
            <a:ext cx="4932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</a:t>
            </a:r>
            <a:r>
              <a:rPr lang="en-US" sz="4400" smtClean="0"/>
              <a:t>.  </a:t>
            </a:r>
            <a:r>
              <a:rPr lang="en-US" sz="5400" smtClean="0"/>
              <a:t>l  a  n  p  e</a:t>
            </a:r>
            <a:endParaRPr lang="en-US" sz="5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56286" y="1742661"/>
                <a:ext cx="493260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</m:t>
                      </m:r>
                      <m:r>
                        <m:rPr>
                          <m:nor/>
                        </m:rPr>
                        <a:rPr lang="en-US" sz="4800" smtClean="0"/>
                        <m:t>house</m:t>
                      </m:r>
                    </m:oMath>
                  </m:oMathPara>
                </a14:m>
                <a:endParaRPr lang="en-US" sz="4800"/>
              </a:p>
              <a:p>
                <a:endParaRPr lang="en-US" sz="360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286" y="1742661"/>
                <a:ext cx="4932609" cy="13849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41203" y="2782388"/>
                <a:ext cx="493260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sz="4800"/>
                  <a:t>mouse</a:t>
                </a:r>
              </a:p>
              <a:p>
                <a:endParaRPr lang="en-US" sz="36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203" y="2782388"/>
                <a:ext cx="4932609" cy="1384995"/>
              </a:xfrm>
              <a:prstGeom prst="rect">
                <a:avLst/>
              </a:prstGeom>
              <a:blipFill rotWithShape="0">
                <a:blip r:embed="rId4"/>
                <a:stretch>
                  <a:fillRect t="-9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72793" y="3902646"/>
                <a:ext cx="493260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</m:t>
                      </m:r>
                      <m:r>
                        <m:rPr>
                          <m:nor/>
                        </m:rPr>
                        <a:rPr lang="en-US" sz="4800"/>
                        <m:t>ship</m:t>
                      </m:r>
                    </m:oMath>
                  </m:oMathPara>
                </a14:m>
                <a:endParaRPr lang="en-US" sz="4400"/>
              </a:p>
              <a:p>
                <a:endParaRPr lang="en-US" sz="360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793" y="3902646"/>
                <a:ext cx="4932609" cy="138499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82799" y="4940412"/>
                <a:ext cx="493260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</m:t>
                      </m:r>
                      <m:r>
                        <m:rPr>
                          <m:nor/>
                        </m:rPr>
                        <a:rPr lang="en-US" sz="4800"/>
                        <m:t>plane</m:t>
                      </m:r>
                    </m:oMath>
                  </m:oMathPara>
                </a14:m>
                <a:endParaRPr lang="en-US" sz="4800"/>
              </a:p>
              <a:p>
                <a:endParaRPr lang="en-US" sz="36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799" y="4940412"/>
                <a:ext cx="4932609" cy="138499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884543" y="884236"/>
            <a:ext cx="2824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0. o  y  t</a:t>
            </a:r>
            <a:endParaRPr lang="en-US" sz="5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822363" y="873442"/>
                <a:ext cx="549941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</m:t>
                    </m:r>
                  </m:oMath>
                </a14:m>
                <a:r>
                  <a:rPr lang="en-US" sz="5400" smtClean="0">
                    <a:solidFill>
                      <a:srgbClr val="FF0000"/>
                    </a:solidFill>
                  </a:rPr>
                  <a:t>toy</a:t>
                </a:r>
                <a:endParaRPr lang="en-US" sz="5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363" y="873442"/>
                <a:ext cx="5499412" cy="923330"/>
              </a:xfrm>
              <a:prstGeom prst="rect">
                <a:avLst/>
              </a:prstGeom>
              <a:blipFill rotWithShape="0">
                <a:blip r:embed="rId7"/>
                <a:stretch>
                  <a:fillRect t="-17763" b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1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" y="-5683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55091" y="3199154"/>
            <a:ext cx="6639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you have any pets?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331" y="1221949"/>
            <a:ext cx="652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Monday     March    9th	2015</a:t>
            </a:r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4594215" y="2242808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Unit 16: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0846" y="4148115"/>
            <a:ext cx="3854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Lesson 1 (1,2,3)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1677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565" y="1283057"/>
            <a:ext cx="8753341" cy="5394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008" y="339009"/>
            <a:ext cx="9590469" cy="768573"/>
          </a:xfrm>
          <a:prstGeom prst="rect">
            <a:avLst/>
          </a:prstGeom>
        </p:spPr>
      </p:pic>
      <p:pic>
        <p:nvPicPr>
          <p:cNvPr id="9" name="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57803" y="1130508"/>
            <a:ext cx="457200" cy="457200"/>
          </a:xfrm>
          <a:prstGeom prst="rect">
            <a:avLst/>
          </a:prstGeom>
        </p:spPr>
      </p:pic>
      <p:pic>
        <p:nvPicPr>
          <p:cNvPr id="10" name="THAT'SMY DOG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91535" y="1490272"/>
            <a:ext cx="427220" cy="427220"/>
          </a:xfrm>
          <a:prstGeom prst="rect">
            <a:avLst/>
          </a:prstGeom>
        </p:spPr>
      </p:pic>
      <p:pic>
        <p:nvPicPr>
          <p:cNvPr id="11" name="WOW HE'S CUTE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81082" y="1490272"/>
            <a:ext cx="427220" cy="4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251" y="390506"/>
            <a:ext cx="8783390" cy="5340594"/>
          </a:xfrm>
          <a:prstGeom prst="rect">
            <a:avLst/>
          </a:prstGeom>
        </p:spPr>
      </p:pic>
      <p:pic>
        <p:nvPicPr>
          <p:cNvPr id="6" name="B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2320" y="1280410"/>
            <a:ext cx="397239" cy="397239"/>
          </a:xfrm>
          <a:prstGeom prst="rect">
            <a:avLst/>
          </a:prstGeom>
        </p:spPr>
      </p:pic>
      <p:pic>
        <p:nvPicPr>
          <p:cNvPr id="7" name="DO YOU HAVE any pets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91731" y="1280410"/>
            <a:ext cx="412230" cy="412230"/>
          </a:xfrm>
          <a:prstGeom prst="rect">
            <a:avLst/>
          </a:prstGeom>
        </p:spPr>
      </p:pic>
      <p:pic>
        <p:nvPicPr>
          <p:cNvPr id="10" name="yes i do, i have 2 dogs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6387" y="1280409"/>
            <a:ext cx="412230" cy="412230"/>
          </a:xfrm>
          <a:prstGeom prst="rect">
            <a:avLst/>
          </a:prstGeom>
        </p:spPr>
      </p:pic>
      <p:sp>
        <p:nvSpPr>
          <p:cNvPr id="8" name="Right Arrow 7">
            <a:hlinkClick r:id="rId12" action="ppaction://hlinksldjump"/>
          </p:cNvPr>
          <p:cNvSpPr/>
          <p:nvPr/>
        </p:nvSpPr>
        <p:spPr>
          <a:xfrm>
            <a:off x="10717967" y="5966085"/>
            <a:ext cx="494676" cy="43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" y="-5683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1249250"/>
            <a:ext cx="3938478" cy="3425781"/>
          </a:xfrm>
          <a:prstGeom prst="rect">
            <a:avLst/>
          </a:prstGeom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414640" y="5744346"/>
            <a:ext cx="721217" cy="39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1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39" y="1691108"/>
            <a:ext cx="3880451" cy="3464417"/>
          </a:xfrm>
        </p:spPr>
      </p:pic>
    </p:spTree>
    <p:extLst>
      <p:ext uri="{BB962C8B-B14F-4D97-AF65-F5344CB8AC3E}">
        <p14:creationId xmlns:p14="http://schemas.microsoft.com/office/powerpoint/2010/main" val="21958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11" y="1107583"/>
            <a:ext cx="4182750" cy="3296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8976575" y="5512158"/>
            <a:ext cx="669701" cy="39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51" y="1583193"/>
            <a:ext cx="3881004" cy="34644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94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146</Words>
  <Application>Microsoft Office PowerPoint</Application>
  <PresentationFormat>Custom</PresentationFormat>
  <Paragraphs>53</Paragraphs>
  <Slides>19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Lucky stars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GhostViet</dc:creator>
  <cp:lastModifiedBy>Windows User</cp:lastModifiedBy>
  <cp:revision>56</cp:revision>
  <dcterms:created xsi:type="dcterms:W3CDTF">2015-02-27T13:05:14Z</dcterms:created>
  <dcterms:modified xsi:type="dcterms:W3CDTF">2016-05-03T13:10:34Z</dcterms:modified>
</cp:coreProperties>
</file>